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estudents.com.ua/knigi/572-sotsologya-tanchin-I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Політичні студії 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127369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Соціально-політичне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—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людей,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моментів</a:t>
            </a:r>
            <a:r>
              <a:rPr lang="ru-RU" dirty="0" smtClean="0"/>
              <a:t> у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363272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Соціально-політичні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плідно</a:t>
            </a:r>
            <a:r>
              <a:rPr lang="ru-RU" dirty="0" smtClean="0"/>
              <a:t> </a:t>
            </a:r>
            <a:r>
              <a:rPr lang="ru-RU" dirty="0" err="1" smtClean="0"/>
              <a:t>розвиватися</a:t>
            </a:r>
            <a:r>
              <a:rPr lang="ru-RU" dirty="0" smtClean="0"/>
              <a:t> без </a:t>
            </a:r>
            <a:r>
              <a:rPr lang="ru-RU" dirty="0" err="1" smtClean="0"/>
              <a:t>принципової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, </a:t>
            </a:r>
            <a:r>
              <a:rPr lang="ru-RU" dirty="0" err="1" smtClean="0"/>
              <a:t>більше</a:t>
            </a:r>
            <a:r>
              <a:rPr lang="ru-RU" dirty="0" smtClean="0"/>
              <a:t> того — </a:t>
            </a:r>
            <a:r>
              <a:rPr lang="ru-RU" dirty="0" err="1" smtClean="0"/>
              <a:t>взаємопроникнення</a:t>
            </a:r>
            <a:r>
              <a:rPr lang="ru-RU" dirty="0" smtClean="0"/>
              <a:t> теоретичного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емпіричного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соціально-політичні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</a:t>
            </a:r>
            <a:r>
              <a:rPr lang="ru-RU" dirty="0" err="1" smtClean="0"/>
              <a:t>націлені</a:t>
            </a:r>
            <a:r>
              <a:rPr lang="ru-RU" dirty="0" smtClean="0"/>
              <a:t> </a:t>
            </a:r>
            <a:r>
              <a:rPr lang="ru-RU" dirty="0" err="1" smtClean="0"/>
              <a:t>врешті-решт</a:t>
            </a:r>
            <a:r>
              <a:rPr lang="ru-RU" dirty="0" smtClean="0"/>
              <a:t> на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соціально-політичних</a:t>
            </a:r>
            <a:r>
              <a:rPr lang="ru-RU" dirty="0" smtClean="0"/>
              <a:t> </a:t>
            </a:r>
            <a:r>
              <a:rPr lang="ru-RU" dirty="0" err="1" smtClean="0"/>
              <a:t>студій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терміновими</a:t>
            </a:r>
            <a:r>
              <a:rPr lang="ru-RU" dirty="0" smtClean="0"/>
              <a:t>, такими,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негайного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 smtClean="0"/>
              <a:t>актуальних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Тому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знати </a:t>
            </a:r>
            <a:r>
              <a:rPr lang="ru-RU" dirty="0" err="1" smtClean="0"/>
              <a:t>логіку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</a:t>
            </a:r>
            <a:r>
              <a:rPr lang="ru-RU" dirty="0" smtClean="0"/>
              <a:t>- 8 </a:t>
            </a:r>
            <a:r>
              <a:rPr lang="ru-RU" dirty="0" err="1" smtClean="0"/>
              <a:t>Передмова</a:t>
            </a:r>
            <a:r>
              <a:rPr lang="ru-RU" dirty="0" smtClean="0"/>
              <a:t> </a:t>
            </a:r>
            <a:r>
              <a:rPr lang="ru-RU" dirty="0" err="1" smtClean="0"/>
              <a:t>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опитування</a:t>
            </a:r>
            <a:r>
              <a:rPr lang="ru-RU" dirty="0" smtClean="0"/>
              <a:t>, </a:t>
            </a:r>
            <a:r>
              <a:rPr lang="ru-RU" dirty="0" err="1" smtClean="0"/>
              <a:t>спостереження</a:t>
            </a:r>
            <a:r>
              <a:rPr lang="ru-RU" dirty="0" smtClean="0"/>
              <a:t>, </a:t>
            </a:r>
            <a:r>
              <a:rPr lang="ru-RU" dirty="0" err="1" smtClean="0"/>
              <a:t>експеримент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процедур, </a:t>
            </a:r>
            <a:r>
              <a:rPr lang="ru-RU" dirty="0" err="1" smtClean="0"/>
              <a:t>вживаних</a:t>
            </a:r>
            <a:r>
              <a:rPr lang="ru-RU" dirty="0" smtClean="0"/>
              <a:t> для </a:t>
            </a:r>
            <a:r>
              <a:rPr lang="ru-RU" dirty="0" err="1" smtClean="0"/>
              <a:t>збору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соціологічних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соціологічних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ми </a:t>
            </a:r>
            <a:r>
              <a:rPr lang="ru-RU" dirty="0" err="1" smtClean="0"/>
              <a:t>одержуємо</a:t>
            </a:r>
            <a:r>
              <a:rPr lang="ru-RU" dirty="0" smtClean="0"/>
              <a:t> </a:t>
            </a:r>
            <a:r>
              <a:rPr lang="ru-RU" dirty="0" err="1" smtClean="0"/>
              <a:t>емпіричну</a:t>
            </a:r>
            <a:r>
              <a:rPr lang="ru-RU" dirty="0" smtClean="0"/>
              <a:t> базу, яка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реальний</a:t>
            </a:r>
            <a:r>
              <a:rPr lang="ru-RU" dirty="0" smtClean="0"/>
              <a:t> стан справ у </a:t>
            </a:r>
            <a:r>
              <a:rPr lang="ru-RU" dirty="0" err="1" smtClean="0"/>
              <a:t>суспільстві</a:t>
            </a:r>
            <a:r>
              <a:rPr lang="ru-RU" dirty="0" smtClean="0"/>
              <a:t>, </a:t>
            </a: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сподівання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,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діагностувати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</a:t>
            </a:r>
            <a:r>
              <a:rPr lang="ru-RU" dirty="0" err="1" smtClean="0"/>
              <a:t>хвороби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575951"/>
            <a:ext cx="4932040" cy="3282049"/>
          </a:xfrm>
          <a:prstGeom prst="rect">
            <a:avLst/>
          </a:prstGeom>
        </p:spPr>
      </p:pic>
      <p:pic>
        <p:nvPicPr>
          <p:cNvPr id="4" name="Рисунок 3" descr="images (2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260648"/>
            <a:ext cx="5878463" cy="3209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err="1" smtClean="0"/>
              <a:t>Ротар</a:t>
            </a:r>
            <a:r>
              <a:rPr lang="uk-UA" dirty="0" smtClean="0"/>
              <a:t> Н. Діалогові форми політичної участі: передумови та перспективи становлення в Україні. // Політичний менеджмент. – 2007. – № 1. – С. 75 – 92</a:t>
            </a:r>
            <a:endParaRPr lang="ru-RU" dirty="0" smtClean="0"/>
          </a:p>
          <a:p>
            <a:r>
              <a:rPr lang="ru-RU" dirty="0" err="1" smtClean="0"/>
              <a:t>Смолій</a:t>
            </a:r>
            <a:r>
              <a:rPr lang="ru-RU" dirty="0" smtClean="0"/>
              <a:t> </a:t>
            </a:r>
            <a:r>
              <a:rPr lang="ru-RU" dirty="0" smtClean="0"/>
              <a:t>В. А.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/ В. А. </a:t>
            </a:r>
            <a:r>
              <a:rPr lang="ru-RU" dirty="0" err="1" smtClean="0"/>
              <a:t>Смолій</a:t>
            </a:r>
            <a:r>
              <a:rPr lang="ru-RU" dirty="0" smtClean="0"/>
              <a:t>, В. В. </a:t>
            </a:r>
            <a:r>
              <a:rPr lang="ru-RU" dirty="0" err="1" smtClean="0"/>
              <a:t>Степанков</a:t>
            </a:r>
            <a:r>
              <a:rPr lang="ru-RU" dirty="0" smtClean="0"/>
              <a:t>. – </a:t>
            </a:r>
            <a:r>
              <a:rPr lang="ru-RU" dirty="0" err="1" smtClean="0"/>
              <a:t>Київ</a:t>
            </a:r>
            <a:r>
              <a:rPr lang="ru-RU" dirty="0" smtClean="0"/>
              <a:t>: Наук. думка, 2014. – 241 с.</a:t>
            </a:r>
          </a:p>
          <a:p>
            <a:r>
              <a:rPr lang="uk-UA" dirty="0" smtClean="0"/>
              <a:t>Соціологія </a:t>
            </a:r>
            <a:r>
              <a:rPr lang="uk-UA" dirty="0" smtClean="0"/>
              <a:t>політики: </a:t>
            </a:r>
            <a:r>
              <a:rPr lang="uk-UA" dirty="0" err="1" smtClean="0"/>
              <a:t>Енцикл.словник</a:t>
            </a:r>
            <a:r>
              <a:rPr lang="uk-UA" dirty="0" smtClean="0"/>
              <a:t> / </a:t>
            </a:r>
            <a:r>
              <a:rPr lang="uk-UA" dirty="0" err="1" smtClean="0"/>
              <a:t>Авт.-упоряд</a:t>
            </a:r>
            <a:r>
              <a:rPr lang="uk-UA" dirty="0" smtClean="0"/>
              <a:t>. В.А. </a:t>
            </a:r>
            <a:r>
              <a:rPr lang="uk-UA" dirty="0" err="1" smtClean="0"/>
              <a:t>Полторак</a:t>
            </a:r>
            <a:r>
              <a:rPr lang="uk-UA" dirty="0" smtClean="0"/>
              <a:t>, О.В. Петров, А.В.</a:t>
            </a:r>
            <a:r>
              <a:rPr lang="uk-UA" dirty="0" err="1" smtClean="0"/>
              <a:t>Толстоухов</a:t>
            </a:r>
            <a:r>
              <a:rPr lang="uk-UA" dirty="0" smtClean="0"/>
              <a:t>. – К.: Вид-во </a:t>
            </a:r>
            <a:r>
              <a:rPr lang="uk-UA" dirty="0" err="1" smtClean="0"/>
              <a:t>Європ.ун-ту</a:t>
            </a:r>
            <a:r>
              <a:rPr lang="uk-UA" dirty="0" smtClean="0"/>
              <a:t>, 2009. – 442 с. </a:t>
            </a:r>
            <a:endParaRPr lang="ru-RU" dirty="0" smtClean="0"/>
          </a:p>
          <a:p>
            <a:r>
              <a:rPr lang="uk-UA" dirty="0" err="1" smtClean="0"/>
              <a:t>Танчин</a:t>
            </a:r>
            <a:r>
              <a:rPr lang="uk-UA" dirty="0" smtClean="0"/>
              <a:t> </a:t>
            </a:r>
            <a:r>
              <a:rPr lang="uk-UA" dirty="0" smtClean="0"/>
              <a:t>І. З. Соціологія 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/ І. З. </a:t>
            </a:r>
            <a:r>
              <a:rPr lang="uk-UA" dirty="0" err="1" smtClean="0"/>
              <a:t>Танчин</a:t>
            </a:r>
            <a:r>
              <a:rPr lang="uk-UA" dirty="0" smtClean="0"/>
              <a:t>. – 3-тє вид., перероб. – К. : Знання, 2008. – 351 с. // </a:t>
            </a:r>
            <a:r>
              <a:rPr lang="uk-UA" dirty="0" smtClean="0">
                <a:hlinkClick r:id="rId2"/>
              </a:rPr>
              <a:t>http://westudents.com.ua/knigi/572-sotsologya-tanchin-I3.html</a:t>
            </a:r>
            <a:endParaRPr lang="ru-RU" dirty="0" smtClean="0"/>
          </a:p>
          <a:p>
            <a:r>
              <a:rPr lang="uk-UA" dirty="0" err="1" smtClean="0"/>
              <a:t>Штомпка</a:t>
            </a:r>
            <a:r>
              <a:rPr lang="uk-UA" dirty="0" smtClean="0"/>
              <a:t> </a:t>
            </a:r>
            <a:r>
              <a:rPr lang="uk-UA" dirty="0" smtClean="0"/>
              <a:t>П. </a:t>
            </a:r>
            <a:r>
              <a:rPr lang="uk-UA" dirty="0" err="1" smtClean="0"/>
              <a:t>Социология</a:t>
            </a:r>
            <a:r>
              <a:rPr lang="uk-UA" dirty="0" smtClean="0"/>
              <a:t>. </a:t>
            </a:r>
            <a:r>
              <a:rPr lang="uk-UA" dirty="0" err="1" smtClean="0"/>
              <a:t>Анализ</a:t>
            </a:r>
            <a:r>
              <a:rPr lang="uk-UA" dirty="0" smtClean="0"/>
              <a:t> </a:t>
            </a:r>
            <a:r>
              <a:rPr lang="uk-UA" dirty="0" err="1" smtClean="0"/>
              <a:t>современного</a:t>
            </a:r>
            <a:r>
              <a:rPr lang="uk-UA" dirty="0" smtClean="0"/>
              <a:t> </a:t>
            </a:r>
            <a:r>
              <a:rPr lang="uk-UA" dirty="0" err="1" smtClean="0"/>
              <a:t>общества</a:t>
            </a:r>
            <a:r>
              <a:rPr lang="uk-UA" dirty="0" smtClean="0"/>
              <a:t> / П. </a:t>
            </a:r>
            <a:r>
              <a:rPr lang="uk-UA" dirty="0" err="1" smtClean="0"/>
              <a:t>Штомпка</a:t>
            </a:r>
            <a:r>
              <a:rPr lang="uk-UA" dirty="0" smtClean="0"/>
              <a:t>; пер. с </a:t>
            </a:r>
            <a:r>
              <a:rPr lang="uk-UA" dirty="0" err="1" smtClean="0"/>
              <a:t>польск</a:t>
            </a:r>
            <a:r>
              <a:rPr lang="uk-UA" dirty="0" smtClean="0"/>
              <a:t>. С.М. </a:t>
            </a:r>
            <a:r>
              <a:rPr lang="uk-UA" dirty="0" err="1" smtClean="0"/>
              <a:t>Червонной</a:t>
            </a:r>
            <a:r>
              <a:rPr lang="uk-UA" dirty="0" smtClean="0"/>
              <a:t>. – 2-е </a:t>
            </a:r>
            <a:r>
              <a:rPr lang="uk-UA" dirty="0" err="1" smtClean="0"/>
              <a:t>изд</a:t>
            </a:r>
            <a:r>
              <a:rPr lang="uk-UA" dirty="0" smtClean="0"/>
              <a:t>. – М. : Логос, 2010. – 664 с. // https://www.hse.ru/data/2010/11/01/1223555931/Shtompka_p_sociologiya_analiz_sovremennogo_obshestva.pdf</a:t>
            </a:r>
            <a:r>
              <a:rPr lang="ru-RU" dirty="0" smtClean="0"/>
              <a:t> </a:t>
            </a: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</TotalTime>
  <Words>277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Політичні студії </vt:lpstr>
      <vt:lpstr>Слайд 2</vt:lpstr>
      <vt:lpstr>Слайд 3</vt:lpstr>
      <vt:lpstr>Слайд 4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Політичні студії </dc:title>
  <dc:creator>Юдін Ілля Дмитрович</dc:creator>
  <cp:lastModifiedBy>iyudin</cp:lastModifiedBy>
  <cp:revision>2</cp:revision>
  <dcterms:created xsi:type="dcterms:W3CDTF">2021-01-29T08:57:44Z</dcterms:created>
  <dcterms:modified xsi:type="dcterms:W3CDTF">2021-01-30T16:51:25Z</dcterms:modified>
</cp:coreProperties>
</file>